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2" autoAdjust="0"/>
    <p:restoredTop sz="95246"/>
  </p:normalViewPr>
  <p:slideViewPr>
    <p:cSldViewPr snapToGrid="0" snapToObjects="1">
      <p:cViewPr varScale="1">
        <p:scale>
          <a:sx n="127" d="100"/>
          <a:sy n="127" d="100"/>
        </p:scale>
        <p:origin x="904" y="176"/>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4815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19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1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4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6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7"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9.emf"/><Relationship Id="rId5" Type="http://schemas.openxmlformats.org/officeDocument/2006/relationships/oleObject" Target="../embeddings/oleObject38.bin"/><Relationship Id="rId10" Type="http://schemas.openxmlformats.org/officeDocument/2006/relationships/image" Target="../media/image61.PNG"/><Relationship Id="rId4" Type="http://schemas.openxmlformats.org/officeDocument/2006/relationships/notesSlide" Target="../notesSlides/notesSlide27.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0.xml"/><Relationship Id="rId7" Type="http://schemas.openxmlformats.org/officeDocument/2006/relationships/image" Target="../media/image63.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62.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5.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8.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70.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71.emf"/><Relationship Id="rId5" Type="http://schemas.openxmlformats.org/officeDocument/2006/relationships/oleObject" Target="../embeddings/oleObject43.bin"/><Relationship Id="rId4" Type="http://schemas.openxmlformats.org/officeDocument/2006/relationships/notesSlide" Target="../notesSlides/notesSlide32.xml"/><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3.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72.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6.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74.emf"/><Relationship Id="rId11" Type="http://schemas.openxmlformats.org/officeDocument/2006/relationships/image" Target="../media/image55.PNG"/><Relationship Id="rId5" Type="http://schemas.openxmlformats.org/officeDocument/2006/relationships/oleObject" Target="../embeddings/oleObject45.bin"/><Relationship Id="rId10" Type="http://schemas.openxmlformats.org/officeDocument/2006/relationships/image" Target="../media/image75.PNG"/><Relationship Id="rId4" Type="http://schemas.openxmlformats.org/officeDocument/2006/relationships/notesSlide" Target="../notesSlides/notesSlide34.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8.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7.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0.PN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9.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81.emf"/><Relationship Id="rId5" Type="http://schemas.openxmlformats.org/officeDocument/2006/relationships/oleObject" Target="../embeddings/oleObject48.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4.tiff"/><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83.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8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87.emf"/><Relationship Id="rId5" Type="http://schemas.openxmlformats.org/officeDocument/2006/relationships/oleObject" Target="../embeddings/oleObject51.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0.xml"/><Relationship Id="rId7" Type="http://schemas.openxmlformats.org/officeDocument/2006/relationships/image" Target="../media/image89.png"/><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88.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91.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92.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93.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94.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95.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96.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97.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9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9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100.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1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5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7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2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7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69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2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4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8"/>
            <a:ext cx="4047892" cy="3416400"/>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go to </a:t>
            </a: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 Returns and People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79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1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6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latin typeface="Maven Pro" pitchFamily="2" charset="77"/>
              </a:rPr>
              <a:t>Want to see profit over time, let’s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1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3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latin typeface="Maven Pro" pitchFamily="2" charset="77"/>
              </a:rPr>
              <a:t>Suppose want to see which region has the highest or lowest profitability, 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6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latin typeface="Maven Pro" pitchFamily="2" charset="77"/>
              </a:rPr>
              <a:t>Pie chart: commonly used to show parts of a whole</a:t>
            </a:r>
          </a:p>
          <a:p>
            <a:pPr marL="114300" indent="0">
              <a:buNone/>
            </a:pPr>
            <a:r>
              <a:rPr lang="en-US" sz="2100" dirty="0">
                <a:latin typeface="Maven Pro" pitchFamily="2" charset="77"/>
              </a:rPr>
              <a:t>However…</a:t>
            </a: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 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8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first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31</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3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5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 [Ordered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8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0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Line 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line distribution to show quarterly sales trend from 2014 to 2017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extLst>
              <p:ext uri="{D42A27DB-BD31-4B8C-83A1-F6EECF244321}">
                <p14:modId xmlns:p14="http://schemas.microsoft.com/office/powerpoint/2010/main" val="5201876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915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scatter plot comparing Sales to Profit by dragging </a:t>
            </a:r>
            <a:r>
              <a:rPr lang="en-US" sz="1300" b="1" dirty="0">
                <a:latin typeface="Maven Pro" pitchFamily="2" charset="77"/>
              </a:rPr>
              <a:t>Profit</a:t>
            </a:r>
            <a:r>
              <a:rPr lang="en-US" sz="1300" dirty="0">
                <a:latin typeface="Maven Pro" pitchFamily="2" charset="77"/>
              </a:rPr>
              <a:t> 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r>
              <a:rPr lang="en-US" sz="1300" dirty="0">
                <a:latin typeface="Maven Pro" pitchFamily="2" charset="77"/>
              </a:rPr>
              <a:t>.  </a:t>
            </a: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 </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7"/>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7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0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latin typeface="Maven Pro" pitchFamily="2" charset="77"/>
              </a:rPr>
              <a:t>Create map by drag and drop “</a:t>
            </a:r>
            <a:r>
              <a:rPr lang="en-US" sz="1300" b="1" dirty="0">
                <a:latin typeface="Maven Pro" pitchFamily="2" charset="77"/>
              </a:rPr>
              <a:t>City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cities,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City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p>
          <a:p>
            <a:r>
              <a:rPr lang="en-US" sz="1300" dirty="0">
                <a:latin typeface="Maven Pro" pitchFamily="2" charset="77"/>
              </a:rPr>
              <a:t>If want to </a:t>
            </a:r>
            <a:r>
              <a:rPr lang="en-US" sz="1300" b="1" dirty="0">
                <a:latin typeface="Maven Pro" pitchFamily="2" charset="77"/>
              </a:rPr>
              <a:t>filter</a:t>
            </a:r>
            <a:r>
              <a:rPr lang="en-US" sz="1300" dirty="0">
                <a:latin typeface="Maven Pro" pitchFamily="2" charset="77"/>
              </a:rPr>
              <a:t> with </a:t>
            </a:r>
            <a:r>
              <a:rPr lang="en-US" sz="1300" b="1" dirty="0">
                <a:latin typeface="Maven Pro" pitchFamily="2" charset="77"/>
              </a:rPr>
              <a:t>Year</a:t>
            </a:r>
            <a:r>
              <a:rPr lang="en-US" sz="1300" dirty="0">
                <a:latin typeface="Maven Pro" pitchFamily="2" charset="77"/>
              </a:rPr>
              <a:t>, then drag </a:t>
            </a:r>
            <a:r>
              <a:rPr lang="en-US" sz="1300" b="1" dirty="0">
                <a:latin typeface="Maven Pro" pitchFamily="2" charset="77"/>
              </a:rPr>
              <a:t>Order date </a:t>
            </a:r>
            <a:r>
              <a:rPr lang="en-US" sz="1300" dirty="0">
                <a:latin typeface="Maven Pro" pitchFamily="2" charset="77"/>
              </a:rPr>
              <a:t>into </a:t>
            </a:r>
            <a:r>
              <a:rPr lang="en-US" sz="1300" b="1" dirty="0">
                <a:latin typeface="Maven Pro" pitchFamily="2" charset="77"/>
              </a:rPr>
              <a:t>Filters</a:t>
            </a:r>
            <a:r>
              <a:rPr lang="en-US" sz="1300" dirty="0">
                <a:latin typeface="Maven Pro" pitchFamily="2" charset="77"/>
              </a:rPr>
              <a:t> card.</a:t>
            </a:r>
            <a:endParaRPr lang="en-US" sz="1600" dirty="0">
              <a:latin typeface="Maven Pro" pitchFamily="2" charset="77"/>
            </a:endParaRPr>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7"/>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2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40</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7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42</a:t>
            </a:fld>
            <a:endParaRPr lang="en" dirty="0">
              <a:latin typeface="Maven Pro"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29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43</a:t>
            </a:fld>
            <a:endParaRPr lang="en" dirty="0">
              <a:latin typeface="Maven Pro"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2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44</a:t>
            </a:fld>
            <a:endParaRPr lang="en" dirty="0">
              <a:latin typeface="Maven Pro"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4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45</a:t>
            </a:fld>
            <a:endParaRPr lang="en" dirty="0">
              <a:latin typeface="Maven Pro"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46</a:t>
            </a:fld>
            <a:endParaRPr lang="en" dirty="0">
              <a:latin typeface="Maven Pro"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39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47</a:t>
            </a:fld>
            <a:endParaRPr lang="en" dirty="0">
              <a:latin typeface="Maven Pro"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1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48</a:t>
            </a:fld>
            <a:endParaRPr lang="en" dirty="0">
              <a:latin typeface="Maven Pro" pitchFamily="2"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4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49</a:t>
            </a:fld>
            <a:endParaRPr lang="en" dirty="0">
              <a:latin typeface="Maven Pro"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6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50</a:t>
            </a:fld>
            <a:endParaRPr lang="en" dirty="0">
              <a:latin typeface="Maven Pro" pitchFamily="2"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3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5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0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7614</TotalTime>
  <Words>2504</Words>
  <Application>Microsoft Macintosh PowerPoint</Application>
  <PresentationFormat>On-screen Show (16:9)</PresentationFormat>
  <Paragraphs>325</Paragraphs>
  <Slides>51</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Tw Cen MT Condensed</vt:lpstr>
      <vt:lpstr>Maven Pro</vt:lpstr>
      <vt:lpstr>Nunito</vt:lpstr>
      <vt:lpstr>Calibri</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128</cp:revision>
  <cp:lastPrinted>2019-11-12T18:21:57Z</cp:lastPrinted>
  <dcterms:modified xsi:type="dcterms:W3CDTF">2021-11-08T20:58:11Z</dcterms:modified>
</cp:coreProperties>
</file>